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EE182-2975-9D2A-745A-3976B5BD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9DAAA-D61A-04D2-7A24-7F80373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D4747-3FAF-4251-9DAE-D74E188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81BB7-6F55-CF2B-A152-AF8FF9E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9ADEE-D93A-9E02-DCA8-3ACC95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B7BB1-44E4-39F2-CB06-E3E807AA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ADBE4-903D-5BFC-0E0A-1E22DB17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D448-C2A4-6BE7-41DD-6A8E942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3D113-D484-A91D-E0BA-108DB0E7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C9E7D-1A1E-B57D-DEDB-D5356121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A5F811-7DCA-D2BB-00DC-3C1F5754E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3DD82B-E9BF-7DD6-360F-4BF5E6E4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64AEF-8D58-FB94-7587-A3126E8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F41F9-76F9-D133-AAF0-A51DB37E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FB862-D637-24C4-364F-93BB620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01DB0-0B23-10BF-ED23-23F35C08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5504E-DE53-6161-ADD9-A7D11BA8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E6CF1-3D37-6045-3A25-7CD2208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28B42-3949-3B4D-7425-36932A4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B9C37-4354-B78C-79AF-59FB29EA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9666F-9E26-66A0-95C0-D55C040A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F45BD-AC77-2F53-8948-4CCD39FD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D3321-B3BE-D30C-6D14-4AF389F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842098-A3EE-AC1C-56CA-32FD249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55000B-4280-999F-D576-04C2680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3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E5AF-FD6A-1ACD-AFBE-E967862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F1F3D-4203-CFB9-F4AA-83D4202D8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6B770-5D40-FB0F-6BF3-501D2680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394A-D9C3-6AA2-1549-34E1575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EE786-C413-87BD-2F1E-389E26AE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76655-1E2A-1946-2C7F-5DE3B394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1DFD-8905-5C3B-1367-3401154D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7EAA4A-66EB-5F20-3C9E-B00C34D8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5D58D-73B8-6C3C-3814-9205790D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E3B631-C585-F672-5215-41413A2C0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DA77AD-96B9-0360-5E03-3B621E16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A1DC49-625D-E93C-0E90-9012CC4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288441-96FC-2AAB-EA41-5D8A77B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6F887A-BB5B-6526-30BC-F7A4677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3DBB-1FF2-559C-AF9C-906C2F86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EAA73-8E84-EA83-89F6-B84A7B2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880F0-A9C3-191D-ADA8-2AC79862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AA7A56-A365-1462-97D9-24297E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48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A3A032-98D9-4ABD-922A-B528A4C1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C2867-9967-BB71-A1AC-74C151D2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64DDE-1833-B5BE-29C7-7A931964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FF76-ABFA-C9F5-76D0-E0B73C79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B5500-BA9D-BE26-8047-C23026B2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41EDF-2D9C-F2C5-07CD-034CF38C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6AF414-BC83-1F4D-DAFC-E0632FDF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DDD14-6AB3-9FF2-4E21-E698C1E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57B3C-990A-69DA-173B-06F62B6A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44E81-8298-DA60-81EA-CDAD86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590116-8DC2-96AC-C361-0954CBB1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8E0347-606E-9684-5639-7BF1BEBB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8EF388-D12B-8C69-3107-37CACB0F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D2B3B2-5455-5066-676A-4EF51C2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62CE7-A2D7-EEA6-1C60-6B5C7A22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3CB4CC-2D2A-96A1-237B-C716F9A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10AA5E-7F42-0887-C510-7A460561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55BE-4BEB-2D4F-74A0-DEF8792DF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77473-1A26-4AD0-81C3-67CF1760EFCE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E5D4B-95C4-C88B-510D-2BC0E78F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E7747-DB6D-FC0C-26BD-1BF03576E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7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5833BE-B3DE-D5DD-7D3F-2C81CAE7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53" b="55902"/>
          <a:stretch/>
        </p:blipFill>
        <p:spPr>
          <a:xfrm>
            <a:off x="597673" y="1113740"/>
            <a:ext cx="3443205" cy="28469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21B3474-427D-3CB6-88A4-4BB24F6A06DC}"/>
              </a:ext>
            </a:extLst>
          </p:cNvPr>
          <p:cNvSpPr txBox="1"/>
          <p:nvPr/>
        </p:nvSpPr>
        <p:spPr>
          <a:xfrm>
            <a:off x="1704975" y="18097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Réponses des reconstitutions paléo-températures et paléo-précipitations aux changements de zone de calibration comparable au climat du LGM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118980" y="632383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– 1Cas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D2027E-4BBC-2FD1-EE7A-B384A0E1C325}"/>
              </a:ext>
            </a:extLst>
          </p:cNvPr>
          <p:cNvSpPr txBox="1"/>
          <p:nvPr/>
        </p:nvSpPr>
        <p:spPr>
          <a:xfrm>
            <a:off x="11049000" y="116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2060"/>
                </a:solidFill>
              </a:rPr>
              <a:t>22/11/2023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F59A62-3744-9C64-0A8C-7C6EFA4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13268" r="35385" b="-279"/>
          <a:stretch/>
        </p:blipFill>
        <p:spPr>
          <a:xfrm>
            <a:off x="4274406" y="1278714"/>
            <a:ext cx="2607448" cy="5398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34C5F2-E2D5-61AD-2E20-C512CB75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24755"/>
            <a:ext cx="3874355" cy="26522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A5201F-DF49-FD47-2E66-3AE8AD31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827307"/>
            <a:ext cx="4862595" cy="28119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C7BA7A-04EB-C7AE-79A0-46B7555D9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9"/>
          <a:stretch/>
        </p:blipFill>
        <p:spPr>
          <a:xfrm>
            <a:off x="7124699" y="3639235"/>
            <a:ext cx="4862595" cy="32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1EA512-62CD-7803-FA44-CA7C59D8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7" t="22582" r="60366" b="17496"/>
          <a:stretch/>
        </p:blipFill>
        <p:spPr>
          <a:xfrm rot="16200000">
            <a:off x="3852272" y="444709"/>
            <a:ext cx="5150481" cy="7092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732D5E-5FEC-1B69-B0AE-2711D859E953}"/>
              </a:ext>
            </a:extLst>
          </p:cNvPr>
          <p:cNvSpPr txBox="1"/>
          <p:nvPr/>
        </p:nvSpPr>
        <p:spPr>
          <a:xfrm>
            <a:off x="4382344" y="253452"/>
            <a:ext cx="49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Guiot et al., 1984 </a:t>
            </a:r>
          </a:p>
          <a:p>
            <a:pPr algn="ctr"/>
            <a:r>
              <a:rPr lang="fr-FR" dirty="0"/>
              <a:t>Anomalie de paléo-température et paléo-précipitation </a:t>
            </a:r>
          </a:p>
        </p:txBody>
      </p:sp>
    </p:spTree>
    <p:extLst>
      <p:ext uri="{BB962C8B-B14F-4D97-AF65-F5344CB8AC3E}">
        <p14:creationId xmlns:p14="http://schemas.microsoft.com/office/powerpoint/2010/main" val="417903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(40-120°E)- 2Cas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8A9579-1785-99E4-BD2D-641333720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0" r="-518" b="56145"/>
          <a:stretch/>
        </p:blipFill>
        <p:spPr>
          <a:xfrm>
            <a:off x="564996" y="827307"/>
            <a:ext cx="3365787" cy="27762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2BECCB-A8E2-BEB3-F88E-884A2699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5168" r="35501" b="698"/>
          <a:stretch/>
        </p:blipFill>
        <p:spPr>
          <a:xfrm>
            <a:off x="4476748" y="619125"/>
            <a:ext cx="2590800" cy="5762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858646-32AE-83BA-42E6-D86B00C5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9" y="3639234"/>
            <a:ext cx="4388617" cy="31065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74961F-13C2-39DA-E7E9-F14A3732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48" y="255084"/>
            <a:ext cx="4919746" cy="33841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9C3D14C-5D50-BF19-3110-CC1837F92F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36"/>
          <a:stretch/>
        </p:blipFill>
        <p:spPr>
          <a:xfrm>
            <a:off x="7067546" y="3697811"/>
            <a:ext cx="4900373" cy="31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(40-150°E)- 3Cas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1E73F-517E-A1BF-9F5E-A46F142A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9" t="6301" r="35080"/>
          <a:stretch/>
        </p:blipFill>
        <p:spPr>
          <a:xfrm>
            <a:off x="4358640" y="345439"/>
            <a:ext cx="2593339" cy="63315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E008B0-00E1-089B-460F-2FC5735D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3360234"/>
            <a:ext cx="4023359" cy="33167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C6E614-9820-AB4F-C5EB-0C8607A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03199"/>
            <a:ext cx="4818381" cy="33080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4960A1-90FF-AA2E-CFDE-31717226E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5"/>
          <a:stretch/>
        </p:blipFill>
        <p:spPr>
          <a:xfrm>
            <a:off x="7140153" y="3530919"/>
            <a:ext cx="4818381" cy="3308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0B8705-15D2-EB18-A946-2A0F93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709" b="56152"/>
          <a:stretch/>
        </p:blipFill>
        <p:spPr>
          <a:xfrm>
            <a:off x="533716" y="758541"/>
            <a:ext cx="3292932" cy="24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- 4Cas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ADBF86-FCCB-E6BE-815C-80418B259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813"/>
          <a:stretch/>
        </p:blipFill>
        <p:spPr>
          <a:xfrm>
            <a:off x="436989" y="782265"/>
            <a:ext cx="3800475" cy="32187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BF13C1-6459-3ED6-EEA9-34EA617B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1" t="7358" r="34571" b="-279"/>
          <a:stretch/>
        </p:blipFill>
        <p:spPr>
          <a:xfrm>
            <a:off x="4135120" y="424121"/>
            <a:ext cx="2855989" cy="63371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A544F5-D3CD-B5AD-03D6-E30A872A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4024755"/>
            <a:ext cx="4177653" cy="28332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0B0E9-80DD-743F-4C80-B8D38970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112210"/>
            <a:ext cx="4862595" cy="34804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08AC9-6CBE-1503-6330-44A5511B2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10"/>
          <a:stretch/>
        </p:blipFill>
        <p:spPr>
          <a:xfrm>
            <a:off x="7124699" y="3592691"/>
            <a:ext cx="4862595" cy="31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- 5Cas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D7C90-3167-F489-38F6-3F105AD2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7" b="55643"/>
          <a:stretch/>
        </p:blipFill>
        <p:spPr>
          <a:xfrm>
            <a:off x="387588" y="758541"/>
            <a:ext cx="3541309" cy="28332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76964B-469A-D23C-4759-13511603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4" t="9027" r="34594" b="-336"/>
          <a:stretch/>
        </p:blipFill>
        <p:spPr>
          <a:xfrm>
            <a:off x="3980021" y="208344"/>
            <a:ext cx="3093553" cy="62271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A9F640-37FA-405E-9ED7-700D225E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6" y="3591785"/>
            <a:ext cx="3621942" cy="31663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B5E813-5E8E-4C39-B0C8-4171D920A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4" y="208344"/>
            <a:ext cx="5013418" cy="3383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F2B6D4E-D099-653A-5729-AEF29FD08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9"/>
          <a:stretch/>
        </p:blipFill>
        <p:spPr>
          <a:xfrm>
            <a:off x="7073574" y="3591784"/>
            <a:ext cx="5013418" cy="32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- 6Cas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38A458-88BF-167C-6FD2-9969B971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56" b="57402"/>
          <a:stretch/>
        </p:blipFill>
        <p:spPr>
          <a:xfrm>
            <a:off x="627408" y="722601"/>
            <a:ext cx="2776537" cy="2869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4D1D9C-34F4-3B6C-29D1-BDE80B14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8691" r="34810" b="-279"/>
          <a:stretch/>
        </p:blipFill>
        <p:spPr>
          <a:xfrm>
            <a:off x="3901519" y="305884"/>
            <a:ext cx="3097183" cy="62462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21B4F9-DDF6-987C-C3CC-534235E4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646025"/>
            <a:ext cx="3721639" cy="3211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671E54-44A4-D953-3834-2D2DFF33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3" y="112210"/>
            <a:ext cx="5013419" cy="3409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85BDAB-85E2-BE9A-3387-7F00A464B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86"/>
          <a:stretch/>
        </p:blipFill>
        <p:spPr>
          <a:xfrm>
            <a:off x="7073573" y="3591784"/>
            <a:ext cx="5013419" cy="32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2C36EB6-6EE6-8391-7081-C213E72CE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9" r="-49" b="55167"/>
          <a:stretch/>
        </p:blipFill>
        <p:spPr>
          <a:xfrm>
            <a:off x="184478" y="534259"/>
            <a:ext cx="3535679" cy="30575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(50°N-80°N)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- 7Cas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A10BA0-5556-30BB-F122-25A4CEEA5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9" r="35155"/>
          <a:stretch/>
        </p:blipFill>
        <p:spPr>
          <a:xfrm>
            <a:off x="3914775" y="0"/>
            <a:ext cx="3057525" cy="6819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460FDA-4876-A552-F889-C774D83C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8" y="3591784"/>
            <a:ext cx="3609742" cy="32281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07E3B7-8679-ABCF-FFDD-5506A2671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72" y="112210"/>
            <a:ext cx="4982520" cy="34795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B5A38C-8C99-19C2-1F08-9E2941F31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0"/>
          <a:stretch/>
        </p:blipFill>
        <p:spPr>
          <a:xfrm>
            <a:off x="7092855" y="3591784"/>
            <a:ext cx="4963237" cy="315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5728DA-25A4-E169-235C-E2312A6F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b="55437"/>
          <a:stretch/>
        </p:blipFill>
        <p:spPr>
          <a:xfrm>
            <a:off x="342053" y="566718"/>
            <a:ext cx="3294591" cy="28432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2E931C-2C2B-574E-FEA4-43957B81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1" t="10843" r="35502"/>
          <a:stretch/>
        </p:blipFill>
        <p:spPr>
          <a:xfrm>
            <a:off x="3952524" y="435375"/>
            <a:ext cx="2950327" cy="60804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C78924-D111-90EB-B7C8-39257535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" y="3475579"/>
            <a:ext cx="3941044" cy="32471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5" y="112211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3" b="-1"/>
          <a:stretch/>
        </p:blipFill>
        <p:spPr>
          <a:xfrm>
            <a:off x="7092854" y="3667759"/>
            <a:ext cx="4963238" cy="31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CD9A8C5-E29C-A09F-C843-14E60C696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6" b="56006"/>
          <a:stretch/>
        </p:blipFill>
        <p:spPr>
          <a:xfrm>
            <a:off x="628651" y="542925"/>
            <a:ext cx="3197998" cy="28092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(70°N-90°N)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(10-120°E) - 9Cas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2ADA09-863D-A001-A59E-252CBB1A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5587" r="34933" b="511"/>
          <a:stretch/>
        </p:blipFill>
        <p:spPr>
          <a:xfrm>
            <a:off x="4140393" y="226957"/>
            <a:ext cx="2889019" cy="64040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D72998E-100C-A088-9BFC-1573B3AE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3" y="3591785"/>
            <a:ext cx="3816537" cy="31363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94B34C-6580-4580-0A6A-A2C49FD1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4" y="112210"/>
            <a:ext cx="4946906" cy="3479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967015E-8EFF-9822-7698-A1ABE57A1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1"/>
          <a:stretch/>
        </p:blipFill>
        <p:spPr>
          <a:xfrm>
            <a:off x="7092854" y="3591785"/>
            <a:ext cx="4983865" cy="32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34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152</Words>
  <Application>Microsoft Office PowerPoint</Application>
  <PresentationFormat>Grand écran</PresentationFormat>
  <Paragraphs>22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3</cp:revision>
  <dcterms:created xsi:type="dcterms:W3CDTF">2023-11-22T09:14:18Z</dcterms:created>
  <dcterms:modified xsi:type="dcterms:W3CDTF">2023-11-22T11:02:13Z</dcterms:modified>
</cp:coreProperties>
</file>